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p:scale>
          <a:sx n="91" d="100"/>
          <a:sy n="91" d="100"/>
        </p:scale>
        <p:origin x="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3/5/2021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3/5/2021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717253" cy="615553"/>
          </a:xfrm>
          <a:prstGeom prst="rect">
            <a:avLst/>
          </a:prstGeom>
        </p:spPr>
        <p:txBody>
          <a:bodyPr wrap="none">
            <a:spAutoFit/>
          </a:bodyPr>
          <a:lstStyle/>
          <a:p>
            <a:r>
              <a:rPr lang="en-US" sz="1700" b="1" dirty="0">
                <a:solidFill>
                  <a:prstClr val="white"/>
                </a:solidFill>
              </a:rPr>
              <a:t>LMRFC Forecasts Issued Morning of March 5,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2145" y="381863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145" y="247430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5" y="491220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5078313"/>
          </a:xfrm>
          <a:prstGeom prst="rect">
            <a:avLst/>
          </a:prstGeom>
          <a:noFill/>
        </p:spPr>
        <p:txBody>
          <a:bodyPr wrap="square" rtlCol="0">
            <a:spAutoFit/>
          </a:bodyPr>
          <a:lstStyle/>
          <a:p>
            <a:r>
              <a:rPr lang="en-US" dirty="0">
                <a:solidFill>
                  <a:prstClr val="black"/>
                </a:solidFill>
              </a:rPr>
              <a:t>Rises continue on the lower Ohio and lower Mississippi Rivers.  Minor to isolated moderate flooding continues on the lower Ohio River and minor flooding is either occurring or forecast to occur on the lower Mississippi River.  Rises will continue on the lower Mississippi River during the next few weeks.</a:t>
            </a:r>
          </a:p>
          <a:p>
            <a:endParaRPr lang="en-US" dirty="0">
              <a:solidFill>
                <a:prstClr val="black"/>
              </a:solidFill>
            </a:endParaRPr>
          </a:p>
          <a:p>
            <a:r>
              <a:rPr lang="en-US" dirty="0">
                <a:solidFill>
                  <a:prstClr val="black"/>
                </a:solidFill>
              </a:rPr>
              <a:t>At the junction of the Ohio and Mississippi Rivers, Cairo, IL is slowly rising and a broad crest is expected over the next 5 to 6 days as the rises from the Ohio River are balanced with falls from the middle Mississippi, Tennessee, and Cumberland Rivers.  Cairo, IL is forecast to crest at 46.0ft on Thursday, March 13</a:t>
            </a:r>
            <a:r>
              <a:rPr lang="en-US" baseline="30000" dirty="0">
                <a:solidFill>
                  <a:prstClr val="black"/>
                </a:solidFill>
              </a:rPr>
              <a:t>th</a:t>
            </a:r>
            <a:r>
              <a:rPr lang="en-US" dirty="0">
                <a:solidFill>
                  <a:prstClr val="black"/>
                </a:solidFill>
              </a:rPr>
              <a:t>.   Flooding will continue over the next 7 to 10 days on the lower Ohio River.</a:t>
            </a:r>
          </a:p>
          <a:p>
            <a:endParaRPr lang="en-US" dirty="0">
              <a:solidFill>
                <a:prstClr val="black"/>
              </a:solidFill>
            </a:endParaRPr>
          </a:p>
          <a:p>
            <a:r>
              <a:rPr lang="en-US" dirty="0">
                <a:solidFill>
                  <a:prstClr val="black"/>
                </a:solidFill>
              </a:rPr>
              <a:t>On the lower Mississippi River, minor flooding is occurring at Caruthersville, MO and minor flooding is forecast over the next several days from New Madrid, MO downstream to Osceola, AR.  Red River Landing, LA is forecast to reach minor flooding by the middle of next week. </a:t>
            </a:r>
          </a:p>
          <a:p>
            <a:endParaRPr lang="en-US" dirty="0">
              <a:solidFill>
                <a:prstClr val="black"/>
              </a:solidFill>
            </a:endParaRPr>
          </a:p>
          <a:p>
            <a:r>
              <a:rPr lang="en-US" dirty="0">
                <a:solidFill>
                  <a:prstClr val="black"/>
                </a:solidFill>
              </a:rPr>
              <a:t>Cresting conditions will not approach New Orleans, LA until the third week of March. </a:t>
            </a:r>
          </a:p>
          <a:p>
            <a:endParaRPr lang="en-US" dirty="0">
              <a:solidFill>
                <a:prstClr val="black"/>
              </a:solidFill>
            </a:endParaRPr>
          </a:p>
          <a:p>
            <a:r>
              <a:rPr lang="en-US" dirty="0">
                <a:solidFill>
                  <a:prstClr val="black"/>
                </a:solidFill>
              </a:rPr>
              <a:t>The 16 day future rainfall guidance does not show higher crests on the lower Ohio and lower Mississippi Rivers but it does keep the lower Ohio River elevated and possibly going back above flood stage for the second and third week of March. </a:t>
            </a:r>
          </a:p>
        </p:txBody>
      </p:sp>
      <p:sp>
        <p:nvSpPr>
          <p:cNvPr id="16" name="Oval 15">
            <a:extLst>
              <a:ext uri="{FF2B5EF4-FFF2-40B4-BE49-F238E27FC236}">
                <a16:creationId xmlns:a16="http://schemas.microsoft.com/office/drawing/2014/main" id="{159A50C5-FA4F-405E-B2EC-4BDBCE3524AC}"/>
              </a:ext>
            </a:extLst>
          </p:cNvPr>
          <p:cNvSpPr/>
          <p:nvPr/>
        </p:nvSpPr>
        <p:spPr>
          <a:xfrm>
            <a:off x="202145" y="547726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5 2021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30.0’ 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47.0’ on March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34.0’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40.0’ on 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360226" cy="949779"/>
            <a:chOff x="720724" y="1221920"/>
            <a:chExt cx="299738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42.3’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36775"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42.5’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Thursday March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982803" y="1699259"/>
              <a:ext cx="192976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46.0’ on Thursday March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8.1’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26.1’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34.0’ on 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74882" y="3665142"/>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927933" y="1531593"/>
            <a:ext cx="190901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34.0’ on March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5B997316-AC48-4F30-BD33-C3424FE02F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3793" y="16427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A9EA3FBA-CB13-4362-A093-E63BAFA194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1769" y="26642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11912</TotalTime>
  <Words>519</Words>
  <Application>Microsoft Office PowerPoint</Application>
  <PresentationFormat>Widescreen</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562</cp:revision>
  <cp:lastPrinted>2019-06-25T17:36:27Z</cp:lastPrinted>
  <dcterms:created xsi:type="dcterms:W3CDTF">2019-02-26T19:21:25Z</dcterms:created>
  <dcterms:modified xsi:type="dcterms:W3CDTF">2021-03-05T18:44:01Z</dcterms:modified>
</cp:coreProperties>
</file>