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p:scale>
          <a:sx n="91" d="100"/>
          <a:sy n="91" d="100"/>
        </p:scale>
        <p:origin x="53"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3/2/2021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3/2/2021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2,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9680" y="138073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23480" y="331114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9680" y="223858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5706" y="438369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4524315"/>
          </a:xfrm>
          <a:prstGeom prst="rect">
            <a:avLst/>
          </a:prstGeom>
          <a:noFill/>
        </p:spPr>
        <p:txBody>
          <a:bodyPr wrap="square" rtlCol="0">
            <a:spAutoFit/>
          </a:bodyPr>
          <a:lstStyle/>
          <a:p>
            <a:r>
              <a:rPr lang="en-US" dirty="0">
                <a:solidFill>
                  <a:prstClr val="black"/>
                </a:solidFill>
              </a:rPr>
              <a:t>As expected, rainfall amounts of 2 to 7 inches fell over parts of the Tennessee and Ohio Valleys.  Rainfall has moved out of this area and no significant rainfall is expected over the next 7 days.  </a:t>
            </a:r>
          </a:p>
          <a:p>
            <a:endParaRPr lang="en-US" dirty="0">
              <a:solidFill>
                <a:prstClr val="black"/>
              </a:solidFill>
            </a:endParaRPr>
          </a:p>
          <a:p>
            <a:r>
              <a:rPr lang="en-US" dirty="0">
                <a:solidFill>
                  <a:prstClr val="black"/>
                </a:solidFill>
              </a:rPr>
              <a:t>The first significant rise of the season is now occurring on the lower Ohio and lower Mississippi Rivers.  Minor to isolated moderate flooding is expected on the lower Ohio River and isolated minor flooding is forecast on the lower Mississippi River.  </a:t>
            </a:r>
          </a:p>
          <a:p>
            <a:endParaRPr lang="en-US" dirty="0">
              <a:solidFill>
                <a:prstClr val="black"/>
              </a:solidFill>
            </a:endParaRPr>
          </a:p>
          <a:p>
            <a:r>
              <a:rPr lang="en-US" dirty="0">
                <a:solidFill>
                  <a:prstClr val="black"/>
                </a:solidFill>
              </a:rPr>
              <a:t>Minor flooding is now occurring on the lower Ohio River at Cairo, IL.   It is expected to rise another 5 to 6 feet and crest at 46.0 ft on Friday, March 5</a:t>
            </a:r>
            <a:r>
              <a:rPr lang="en-US" baseline="30000" dirty="0">
                <a:solidFill>
                  <a:prstClr val="black"/>
                </a:solidFill>
              </a:rPr>
              <a:t>th</a:t>
            </a:r>
            <a:r>
              <a:rPr lang="en-US" dirty="0">
                <a:solidFill>
                  <a:prstClr val="black"/>
                </a:solidFill>
              </a:rPr>
              <a:t>.  After it crests from rises on the Tennessee and Cumberland Rivers, it will remain generally at the same level over the next several days as crests approach from the lower Ohio River.  </a:t>
            </a:r>
          </a:p>
          <a:p>
            <a:endParaRPr lang="en-US" dirty="0">
              <a:solidFill>
                <a:prstClr val="black"/>
              </a:solidFill>
            </a:endParaRPr>
          </a:p>
          <a:p>
            <a:r>
              <a:rPr lang="en-US" dirty="0">
                <a:solidFill>
                  <a:prstClr val="black"/>
                </a:solidFill>
              </a:rPr>
              <a:t>The lower Mississippi River will continue to rise over the next several weeks and crests will not approach New Orleans, LA until the third week of March. </a:t>
            </a:r>
          </a:p>
          <a:p>
            <a:endParaRPr lang="en-US" dirty="0">
              <a:solidFill>
                <a:prstClr val="black"/>
              </a:solidFill>
            </a:endParaRPr>
          </a:p>
          <a:p>
            <a:r>
              <a:rPr lang="en-US" dirty="0">
                <a:solidFill>
                  <a:prstClr val="black"/>
                </a:solidFill>
              </a:rPr>
              <a:t>The 16 day future rainfall guidance has very little rainfall so crests on the lower Ohio and lower Mississippi River are generally the same as the official forecast. </a:t>
            </a:r>
          </a:p>
        </p:txBody>
      </p:sp>
      <p:sp>
        <p:nvSpPr>
          <p:cNvPr id="16" name="Oval 15">
            <a:extLst>
              <a:ext uri="{FF2B5EF4-FFF2-40B4-BE49-F238E27FC236}">
                <a16:creationId xmlns:a16="http://schemas.microsoft.com/office/drawing/2014/main" id="{159A50C5-FA4F-405E-B2EC-4BDBCE3524AC}"/>
              </a:ext>
            </a:extLst>
          </p:cNvPr>
          <p:cNvSpPr/>
          <p:nvPr/>
        </p:nvSpPr>
        <p:spPr>
          <a:xfrm>
            <a:off x="203937" y="520463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2 2021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20.4’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09070" y="3209769"/>
              <a:ext cx="17321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30.0’ on Monday March 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1304994" y="4201425"/>
            <a:ext cx="3064740" cy="949779"/>
            <a:chOff x="461644" y="2806880"/>
            <a:chExt cx="2856376"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35.3’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507444"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47.0’ on March 17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23.0’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82061" y="3183181"/>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34.0’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7" y="4227149"/>
            <a:ext cx="3344474" cy="949779"/>
            <a:chOff x="461644" y="2806880"/>
            <a:chExt cx="2865332"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27.6’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91828" y="3217556"/>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40.0’ on March 16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360226" cy="949779"/>
            <a:chOff x="720724" y="1221920"/>
            <a:chExt cx="299738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36775" y="1675051"/>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42.5’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41.1’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2039564" y="1699259"/>
              <a:ext cx="185593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46.0’ on Friday March 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32.5’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7.1’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13.0’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20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21.8’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34.0’ on March 19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60862" y="3575460"/>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45.0’</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14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927933" y="1531593"/>
            <a:ext cx="190901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34.0’ on Saturday March 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47" name="Picture 3">
            <a:extLst>
              <a:ext uri="{FF2B5EF4-FFF2-40B4-BE49-F238E27FC236}">
                <a16:creationId xmlns:a16="http://schemas.microsoft.com/office/drawing/2014/main" id="{7DED6393-F00D-4DC8-BFC6-9ACEF8F825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5359" y="160724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57425B38-9081-451C-8560-6D65DF87A2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6293" y="259418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5B997316-AC48-4F30-BD33-C3424FE02F7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3793" y="164276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3">
            <a:extLst>
              <a:ext uri="{FF2B5EF4-FFF2-40B4-BE49-F238E27FC236}">
                <a16:creationId xmlns:a16="http://schemas.microsoft.com/office/drawing/2014/main" id="{A9EA3FBA-CB13-4362-A093-E63BAFA1940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91769" y="266420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11648</TotalTime>
  <Words>480</Words>
  <Application>Microsoft Office PowerPoint</Application>
  <PresentationFormat>Widescreen</PresentationFormat>
  <Paragraphs>75</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552</cp:revision>
  <cp:lastPrinted>2019-06-25T17:36:27Z</cp:lastPrinted>
  <dcterms:created xsi:type="dcterms:W3CDTF">2019-02-26T19:21:25Z</dcterms:created>
  <dcterms:modified xsi:type="dcterms:W3CDTF">2021-03-02T18:28:11Z</dcterms:modified>
</cp:coreProperties>
</file>