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3/15/2023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3/15/2023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15,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3936" y="162112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8487" y="326230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060" y="24648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3937" y="405978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92689" y="970046"/>
            <a:ext cx="11205784" cy="3970318"/>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On the lower Mississippi River, cresting conditions are approaching Vicksburg, MS and all locations should reach crest levels by early next week. </a:t>
            </a:r>
          </a:p>
          <a:p>
            <a:endParaRPr lang="en-US" dirty="0">
              <a:solidFill>
                <a:prstClr val="black"/>
              </a:solidFill>
            </a:endParaRPr>
          </a:p>
          <a:p>
            <a:r>
              <a:rPr lang="en-US" dirty="0">
                <a:solidFill>
                  <a:prstClr val="black"/>
                </a:solidFill>
              </a:rPr>
              <a:t>Minor flooding is occurring from Natchez, MS downstream to Red River Landing, LA.  Minor flooding should end at Natchez, MS for early next week and Red River Landing, LA will remain above flood stage through next week.</a:t>
            </a:r>
          </a:p>
          <a:p>
            <a:endParaRPr lang="en-US" dirty="0">
              <a:solidFill>
                <a:prstClr val="black"/>
              </a:solidFill>
            </a:endParaRPr>
          </a:p>
          <a:p>
            <a:r>
              <a:rPr lang="en-US" dirty="0">
                <a:solidFill>
                  <a:prstClr val="black"/>
                </a:solidFill>
              </a:rPr>
              <a:t>The lower Ohio River has fallen 5 to 6 feet over the past 5 days and all locations are below flood stage. The lower Ohio River will continue to fall through the weekend. </a:t>
            </a:r>
          </a:p>
          <a:p>
            <a:endParaRPr lang="en-US" dirty="0">
              <a:solidFill>
                <a:prstClr val="black"/>
              </a:solidFill>
            </a:endParaRPr>
          </a:p>
          <a:p>
            <a:r>
              <a:rPr lang="en-US" dirty="0">
                <a:solidFill>
                  <a:prstClr val="black"/>
                </a:solidFill>
              </a:rPr>
              <a:t>The 16 day future rainfall guidance shows continued falls on the lower Ohio River through early next week and then steady conditions through the end of the month.  The model is showing another rise for the first week of April but the rises are well below flood levels.   </a:t>
            </a: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15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48.5’ on March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34.6’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48648" y="3209082"/>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now and falling over the next 5 days </a:t>
              </a:r>
            </a:p>
          </p:txBody>
        </p:sp>
      </p:grpSp>
      <p:grpSp>
        <p:nvGrpSpPr>
          <p:cNvPr id="166" name="Group 165"/>
          <p:cNvGrpSpPr/>
          <p:nvPr/>
        </p:nvGrpSpPr>
        <p:grpSpPr>
          <a:xfrm>
            <a:off x="7426917" y="4227149"/>
            <a:ext cx="3322806" cy="949779"/>
            <a:chOff x="461644" y="2806880"/>
            <a:chExt cx="2846768"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73264" y="3267801"/>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41.0’ on 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17756" cy="949779"/>
            <a:chOff x="720724" y="1221920"/>
            <a:chExt cx="304870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88093"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12.7’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34.0’ on </a:t>
              </a:r>
              <a:r>
                <a:rPr lang="en-US" sz="1200" b="1">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19</a:t>
              </a:r>
              <a:r>
                <a:rPr lang="en-US" sz="1200" b="1" baseline="3000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610753" y="4073708"/>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54907" y="3638950"/>
            <a:ext cx="22051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now and falling over the next 5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590011" y="1569082"/>
            <a:ext cx="221142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Today</a:t>
            </a:r>
          </a:p>
        </p:txBody>
      </p:sp>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145">
            <a:extLst>
              <a:ext uri="{FF2B5EF4-FFF2-40B4-BE49-F238E27FC236}">
                <a16:creationId xmlns:a16="http://schemas.microsoft.com/office/drawing/2014/main" id="{C205C539-6554-471D-90A2-4F7C25D41A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0609" y="16044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31DD9715-68F8-4F9C-A54C-10B70B6A3D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0567" y="16519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FC02D599-C3EB-4F06-A072-E3FEECF9BDF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14492" y="268165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144">
            <a:extLst>
              <a:ext uri="{FF2B5EF4-FFF2-40B4-BE49-F238E27FC236}">
                <a16:creationId xmlns:a16="http://schemas.microsoft.com/office/drawing/2014/main" id="{0DC29867-128A-4E38-97D9-7628CE91EB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6116" y="264475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64920B74-B5FB-4527-B6CC-AD13862E62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7454" y="363927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149">
            <a:extLst>
              <a:ext uri="{FF2B5EF4-FFF2-40B4-BE49-F238E27FC236}">
                <a16:creationId xmlns:a16="http://schemas.microsoft.com/office/drawing/2014/main" id="{DB804B25-8577-4597-B123-C0FFC896CE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306" y="36982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12985</TotalTime>
  <Words>413</Words>
  <Application>Microsoft Office PowerPoint</Application>
  <PresentationFormat>Widescreen</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587</cp:revision>
  <cp:lastPrinted>2019-06-25T17:36:27Z</cp:lastPrinted>
  <dcterms:created xsi:type="dcterms:W3CDTF">2019-02-26T19:21:25Z</dcterms:created>
  <dcterms:modified xsi:type="dcterms:W3CDTF">2023-03-15T20:49:20Z</dcterms:modified>
</cp:coreProperties>
</file>