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3/10/2023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3/10/2023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10,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08398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24756" y="274202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9680" y="189916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24756" y="354551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92689" y="970046"/>
            <a:ext cx="11205784" cy="3970318"/>
          </a:xfrm>
          <a:prstGeom prst="rect">
            <a:avLst/>
          </a:prstGeom>
          <a:noFill/>
        </p:spPr>
        <p:txBody>
          <a:bodyPr wrap="square" rtlCol="0">
            <a:spAutoFit/>
          </a:bodyPr>
          <a:lstStyle/>
          <a:p>
            <a:r>
              <a:rPr lang="en-US" dirty="0">
                <a:solidFill>
                  <a:prstClr val="black"/>
                </a:solidFill>
              </a:rPr>
              <a:t>The USACE determined that the Cairo, IL gage had been reporting incorrect stage levels and they made an adjustment today of approximately 1.5 ft to correct the stages.  </a:t>
            </a:r>
          </a:p>
          <a:p>
            <a:endParaRPr lang="en-US" dirty="0">
              <a:solidFill>
                <a:prstClr val="black"/>
              </a:solidFill>
            </a:endParaRPr>
          </a:p>
          <a:p>
            <a:r>
              <a:rPr lang="en-US" dirty="0">
                <a:solidFill>
                  <a:prstClr val="black"/>
                </a:solidFill>
              </a:rPr>
              <a:t>The lower Ohio River has crested at all locations and minor flooding at Olmsted Lock &amp; Dam, IL and Cairo, IL should end by the middle of next week. </a:t>
            </a:r>
          </a:p>
          <a:p>
            <a:endParaRPr lang="en-US" dirty="0">
              <a:solidFill>
                <a:prstClr val="black"/>
              </a:solidFill>
            </a:endParaRPr>
          </a:p>
          <a:p>
            <a:r>
              <a:rPr lang="en-US" dirty="0">
                <a:solidFill>
                  <a:prstClr val="black"/>
                </a:solidFill>
              </a:rPr>
              <a:t>On the lower Mississippi River, cresting conditions are near Caruthersville, MO and should reach Memphis, TN later this weekend. </a:t>
            </a:r>
          </a:p>
          <a:p>
            <a:endParaRPr lang="en-US" dirty="0">
              <a:solidFill>
                <a:prstClr val="black"/>
              </a:solidFill>
            </a:endParaRPr>
          </a:p>
          <a:p>
            <a:r>
              <a:rPr lang="en-US" dirty="0">
                <a:solidFill>
                  <a:prstClr val="black"/>
                </a:solidFill>
              </a:rPr>
              <a:t>Minor flooding is still forecast for Red River Landing, LA and this location is not expected to crest until next weekend.</a:t>
            </a:r>
          </a:p>
          <a:p>
            <a:endParaRPr lang="en-US" dirty="0">
              <a:solidFill>
                <a:prstClr val="black"/>
              </a:solidFill>
            </a:endParaRPr>
          </a:p>
          <a:p>
            <a:r>
              <a:rPr lang="en-US" dirty="0">
                <a:solidFill>
                  <a:prstClr val="black"/>
                </a:solidFill>
              </a:rPr>
              <a:t>The 16 day future rainfall guidance shows continued falls on the lower Ohio River through the third week of March  and then steady river levels by the end of the month.  The model does not show any renew flood crests through the first week of April.  </a:t>
            </a:r>
          </a:p>
        </p:txBody>
      </p:sp>
      <p:sp>
        <p:nvSpPr>
          <p:cNvPr id="16" name="Oval 15">
            <a:extLst>
              <a:ext uri="{FF2B5EF4-FFF2-40B4-BE49-F238E27FC236}">
                <a16:creationId xmlns:a16="http://schemas.microsoft.com/office/drawing/2014/main" id="{C27E7CC1-8419-4480-BA47-A82E6F7F4D61}"/>
              </a:ext>
            </a:extLst>
          </p:cNvPr>
          <p:cNvSpPr/>
          <p:nvPr/>
        </p:nvSpPr>
        <p:spPr>
          <a:xfrm>
            <a:off x="214317" y="412007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10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32.2’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28.5’ on March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47.5’ on 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32.4’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34.2’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22806" cy="949779"/>
            <a:chOff x="461644" y="2806880"/>
            <a:chExt cx="2846768"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73264" y="3267801"/>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40.3’ on 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360226" cy="949779"/>
            <a:chOff x="720724" y="1221920"/>
            <a:chExt cx="299738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36775"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over the next 5 days.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43.8’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42.4’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11.2’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12.2’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33.0’ on 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6551522" y="2199178"/>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54907" y="3638950"/>
            <a:ext cx="22051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44.2’</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590011" y="1569082"/>
            <a:ext cx="221142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now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March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145">
            <a:extLst>
              <a:ext uri="{FF2B5EF4-FFF2-40B4-BE49-F238E27FC236}">
                <a16:creationId xmlns:a16="http://schemas.microsoft.com/office/drawing/2014/main" id="{C205C539-6554-471D-90A2-4F7C25D41A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53125" y="160553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31DD9715-68F8-4F9C-A54C-10B70B6A3D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0567" y="16519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FC02D599-C3EB-4F06-A072-E3FEECF9BDF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14492" y="268165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12469</TotalTime>
  <Words>427</Words>
  <Application>Microsoft Office PowerPoint</Application>
  <PresentationFormat>Widescreen</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575</cp:revision>
  <cp:lastPrinted>2019-06-25T17:36:27Z</cp:lastPrinted>
  <dcterms:created xsi:type="dcterms:W3CDTF">2019-02-26T19:21:25Z</dcterms:created>
  <dcterms:modified xsi:type="dcterms:W3CDTF">2023-03-10T19:23:31Z</dcterms:modified>
</cp:coreProperties>
</file>