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17849"/>
              </p:ext>
            </p:extLst>
          </p:nvPr>
        </p:nvGraphicFramePr>
        <p:xfrm>
          <a:off x="36606" y="1100940"/>
          <a:ext cx="12038831" cy="51944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2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31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69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-10.8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-2.0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-3.7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5.4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0.0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12.6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4.8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3.4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September 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1600" cap="none" baseline="3000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20601</TotalTime>
  <Words>184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618</cp:revision>
  <cp:lastPrinted>2022-11-15T17:29:22Z</cp:lastPrinted>
  <dcterms:created xsi:type="dcterms:W3CDTF">2019-02-26T19:21:25Z</dcterms:created>
  <dcterms:modified xsi:type="dcterms:W3CDTF">2023-09-25T17:46:00Z</dcterms:modified>
</cp:coreProperties>
</file>