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01657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5.5 </a:t>
                      </a:r>
                      <a:r>
                        <a:rPr lang="en-US" sz="1800" b="1" dirty="0"/>
                        <a:t>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-10.9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-1.0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-3.2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5.9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-0.2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11.8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5.6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September 11</a:t>
            </a:r>
            <a:r>
              <a:rPr lang="en-US" sz="1600" cap="none" baseline="3000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20176</TotalTime>
  <Words>185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606</cp:revision>
  <cp:lastPrinted>2022-11-15T17:29:22Z</cp:lastPrinted>
  <dcterms:created xsi:type="dcterms:W3CDTF">2019-02-26T19:21:25Z</dcterms:created>
  <dcterms:modified xsi:type="dcterms:W3CDTF">2023-09-11T17:15:41Z</dcterms:modified>
</cp:coreProperties>
</file>