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001657"/>
              </p:ext>
            </p:extLst>
          </p:nvPr>
        </p:nvGraphicFramePr>
        <p:xfrm>
          <a:off x="36606" y="1100940"/>
          <a:ext cx="12038831" cy="51944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2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31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692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Current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5.5 </a:t>
                      </a:r>
                      <a:r>
                        <a:rPr lang="en-US" sz="1800" b="1" dirty="0"/>
                        <a:t>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4.8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-10.9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-1.0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-3.2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5.9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-0.2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11.8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5.6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3.8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September 11</a:t>
            </a:r>
            <a:r>
              <a:rPr lang="en-US" sz="1600" cap="none" baseline="30000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761120" y="6412130"/>
            <a:ext cx="6207929" cy="338554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20176</TotalTime>
  <Words>185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606</cp:revision>
  <cp:lastPrinted>2022-11-15T17:29:22Z</cp:lastPrinted>
  <dcterms:created xsi:type="dcterms:W3CDTF">2019-02-26T19:21:25Z</dcterms:created>
  <dcterms:modified xsi:type="dcterms:W3CDTF">2023-09-11T17:15:41Z</dcterms:modified>
</cp:coreProperties>
</file>