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72470"/>
              </p:ext>
            </p:extLst>
          </p:nvPr>
        </p:nvGraphicFramePr>
        <p:xfrm>
          <a:off x="36606" y="1100940"/>
          <a:ext cx="12038832" cy="52731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82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836">
                  <a:extLst>
                    <a:ext uri="{9D8B030D-6E8A-4147-A177-3AD203B41FA5}">
                      <a16:colId xmlns:a16="http://schemas.microsoft.com/office/drawing/2014/main" val="2715999077"/>
                    </a:ext>
                  </a:extLst>
                </a:gridCol>
                <a:gridCol w="136146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4693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3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7am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Lowest for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-11.4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-11.0 </a:t>
                      </a:r>
                      <a:r>
                        <a:rPr lang="en-US" sz="16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-1.8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-3.1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13.3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4.6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</a:rPr>
                        <a:t>3.2</a:t>
                      </a:r>
                      <a:r>
                        <a:rPr lang="en-US" sz="1800" b="1"/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October 6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58550" y="6305513"/>
            <a:ext cx="7951799" cy="553998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lang="en-US" sz="1400" cap="none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potential records and 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21812</TotalTime>
  <Words>210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633</cp:revision>
  <cp:lastPrinted>2022-11-15T17:29:22Z</cp:lastPrinted>
  <dcterms:created xsi:type="dcterms:W3CDTF">2019-02-26T19:21:25Z</dcterms:created>
  <dcterms:modified xsi:type="dcterms:W3CDTF">2023-10-06T17:01:51Z</dcterms:modified>
</cp:coreProperties>
</file>