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7010400" cy="9236075"/>
  <p:embeddedFontLst>
    <p:embeddedFont>
      <p:font typeface="Arial Narrow"/>
      <p:regular r:id="rId7"/>
      <p:bold r:id="rId8"/>
      <p:italic r:id="rId9"/>
      <p:boldItalic r:id="rId10"/>
    </p:embeddedFon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j+6MvP/3R6x/BWgDeyVrK1rp2w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8DFAFC-71BC-46EC-963A-5BCA07515976}">
  <a:tblStyle styleId="{598DFAFC-71BC-46EC-963A-5BCA07515976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7EA"/>
          </a:solidFill>
        </a:fill>
      </a:tcStyle>
    </a:wholeTbl>
    <a:band1H>
      <a:tcTxStyle b="off" i="off"/>
      <a:tcStyle>
        <a:fill>
          <a:solidFill>
            <a:srgbClr val="CACCD1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CCD1"/>
          </a:solidFill>
        </a:fill>
      </a:tcStyle>
    </a:band1V>
    <a:band2V>
      <a:tcTxStyle b="off" i="off"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font" Target="fonts/ArialNarrow-boldItalic.fntdata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ArialNarrow-italic.fntdata"/><Relationship Id="rId15" Type="http://customschemas.google.com/relationships/presentationmetadata" Target="metadata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Narrow-regular.fntdata"/><Relationship Id="rId8" Type="http://schemas.openxmlformats.org/officeDocument/2006/relationships/font" Target="fonts/ArialNarr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33425" y="1154113"/>
            <a:ext cx="5543550" cy="3117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733425" y="1154113"/>
            <a:ext cx="5543550" cy="3117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17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1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/>
        </p:nvGraphicFramePr>
        <p:xfrm>
          <a:off x="18303" y="11026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{598DFAFC-71BC-46EC-963A-5BCA07515976}</a:tableStyleId>
              </a:tblPr>
              <a:tblGrid>
                <a:gridCol w="2566275"/>
                <a:gridCol w="1101000"/>
                <a:gridCol w="1464900"/>
                <a:gridCol w="1502550"/>
                <a:gridCol w="1372500"/>
                <a:gridCol w="1481300"/>
                <a:gridCol w="1333425"/>
                <a:gridCol w="1333425"/>
              </a:tblGrid>
              <a:tr h="1176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Forecast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 Location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Forecast Low Stage 2024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2022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2012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1988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cap="none" strike="noStrike"/>
                        <a:t>Record Low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cap="none" strike="noStrike"/>
                        <a:t>(year)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Cairo, IL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7.</a:t>
                      </a:r>
                      <a:r>
                        <a:rPr b="1" lang="en-US" sz="1800"/>
                        <a:t>4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6.4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/>
                        <a:t>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4.8</a:t>
                      </a:r>
                      <a:r>
                        <a:rPr b="1" lang="en-US" sz="18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en-US" sz="1800" u="none" cap="none" strike="noStrike"/>
                        <a:t>ft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7.2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4.9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4.5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Memphis, TN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</a:t>
                      </a:r>
                      <a:r>
                        <a:rPr b="1" lang="en-US" sz="1800"/>
                        <a:t>9.4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-10.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b="1" lang="en-US" sz="1800" u="none" cap="none" strike="noStrike"/>
                        <a:t>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-12.0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-10.8 ft 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-9.8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-10.7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-12.0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2023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Arkansas City, AR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 -</a:t>
                      </a:r>
                      <a:r>
                        <a:rPr b="1" lang="en-US" sz="1800"/>
                        <a:t>3.3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.0 </a:t>
                      </a:r>
                      <a:r>
                        <a:rPr b="1" lang="en-US" sz="1800" u="none" cap="none" strike="noStrike"/>
                        <a:t>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-3.5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-3.2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-5.0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-5.1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1936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Greenville, MS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/>
                        <a:t>5.7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5.2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4.5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5.3 ft</a:t>
                      </a:r>
                      <a:endParaRPr b="1" sz="2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6.9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7.3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1940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Vicksburg, MS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/>
                        <a:t>0.6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0.1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-1.5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-0.4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-1.1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-1.6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-7.0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1940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Red River Landing, LA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</a:t>
                      </a:r>
                      <a:r>
                        <a:rPr b="1" lang="en-US" sz="1800"/>
                        <a:t>3.6</a:t>
                      </a:r>
                      <a:r>
                        <a:rPr b="1" lang="en-US" sz="1800" u="none" cap="none" strike="noStrike"/>
                        <a:t>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2.7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12.0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13.8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13.0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10.0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2.9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1895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  <a:tr h="574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Baton Rouge, LA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</a:rPr>
                        <a:t> 5. </a:t>
                      </a:r>
                      <a:r>
                        <a:rPr b="1" lang="en-US" sz="1800" u="none" cap="none" strike="noStrike"/>
                        <a:t>ft </a:t>
                      </a:r>
                      <a:endParaRPr b="1"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b="1" lang="en-US" sz="180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b="1" lang="en-US" sz="1800" u="none" cap="none" strike="noStrike">
                          <a:solidFill>
                            <a:srgbClr val="FF0000"/>
                          </a:solidFill>
                        </a:rPr>
                        <a:t>.3</a:t>
                      </a:r>
                      <a:r>
                        <a:rPr b="1" lang="en-US" sz="1800" u="none" cap="none" strike="noStrike"/>
                        <a:t> ft</a:t>
                      </a:r>
                      <a:endParaRPr b="1" sz="16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b="1" lang="en-US" sz="1600" u="none" cap="none" strike="noStrike"/>
                        <a:t>4.4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4.1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3.4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1.8 ft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-0.1 ft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/>
                        <a:t>1894</a:t>
                      </a:r>
                      <a:endParaRPr b="1" sz="1800" u="none" cap="none" strike="noStrike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b="1" i="1" lang="en-US" sz="1800" u="none" cap="none" strike="noStrik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b="0" i="1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r>
              <a:t/>
            </a:r>
            <a:endParaRPr b="1" i="1" sz="1800" u="none" cap="none" strike="noStrik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80"/>
            <a:ext cx="550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October 30</a:t>
            </a:r>
            <a:r>
              <a:rPr b="0" baseline="3000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b="0" i="0" lang="en-US" sz="1600" u="none" cap="none" strike="noStrik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2024</a:t>
            </a:r>
            <a:r>
              <a:rPr b="0" i="0" lang="en-US" sz="1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1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1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b="0" i="0" lang="en-US" sz="1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2019-02-26T19:21:25Z</dcterms:created>
  <dc:creator>Suzanne Van Cooten</dc:creator>
</cp:coreProperties>
</file>