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f9ZkH7otx90q9SbqDxq6huLYT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93E5E4-747F-4BAF-A312-8E70928C0012}">
  <a:tblStyle styleId="{2693E5E4-747F-4BAF-A312-8E70928C001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/>
      <a:tcStyle>
        <a:tcBdr/>
        <a:fill>
          <a:solidFill>
            <a:srgbClr val="CA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4044678443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{2693E5E4-747F-4BAF-A312-8E70928C0012}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/>
                        <a:t>Forecast Low Stage 2</a:t>
                      </a:r>
                      <a:r>
                        <a:rPr lang="en-US" sz="2400"/>
                        <a:t>024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strike="noStrike" cap="none" dirty="0"/>
                        <a:t>2023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 dirty="0"/>
                        <a:t>2012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13.0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8.0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/>
                        <a:t>4</a:t>
                      </a:r>
                      <a:r>
                        <a:rPr lang="en-US" sz="1600" b="1"/>
                        <a:t>.5 f</a:t>
                      </a:r>
                      <a:r>
                        <a:rPr lang="en-US" sz="1600" b="1" u="none" strike="noStrike" cap="none"/>
                        <a:t>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-0.8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-7.5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 7.5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0.5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18.4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10.7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15.1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6.3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-0.4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25.1 ft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16.5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10.7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3.5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/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 dirty="0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780"/>
            <a:ext cx="550925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October</a:t>
            </a:r>
            <a:r>
              <a:rPr lang="en-US" sz="1600" dirty="0">
                <a:solidFill>
                  <a:srgbClr val="146194"/>
                </a:solidFill>
              </a:rPr>
              <a:t> 9</a:t>
            </a:r>
            <a:r>
              <a:rPr lang="en-US" sz="1600" b="0" i="0" u="none" strike="noStrike" cap="none" baseline="30000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en-US" sz="1600" dirty="0">
                <a:solidFill>
                  <a:srgbClr val="146194"/>
                </a:solidFill>
              </a:rPr>
              <a:t>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9858</TotalTime>
  <Words>215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Narrow</vt:lpstr>
      <vt:lpstr>Century Gothic</vt:lpstr>
      <vt:lpstr>Calibri</vt:lpstr>
      <vt:lpstr>Noto Sans Symbols</vt:lpstr>
      <vt:lpstr>Arial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27</cp:revision>
  <dcterms:created xsi:type="dcterms:W3CDTF">2019-02-26T19:21:25Z</dcterms:created>
  <dcterms:modified xsi:type="dcterms:W3CDTF">2024-10-09T16:49:24Z</dcterms:modified>
</cp:coreProperties>
</file>