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+6MvP/3R6x/BWgDeyVrK1rp2w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6D4B08-1CFA-42D3-9A36-052519D18FCB}">
  <a:tblStyle styleId="{696D4B08-1CFA-42D3-9A36-052519D18FCB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 b="off" i="off"/>
      <a:tcStyle>
        <a:tcBdr/>
        <a:fill>
          <a:solidFill>
            <a:srgbClr val="CACCD1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CCD1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3989299291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{696D4B08-1CFA-42D3-9A36-052519D18FCB}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Forecast Low Stage 2024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2012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16.6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10.6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5</a:t>
                      </a:r>
                      <a:r>
                        <a:rPr lang="en-US" sz="1800" b="1" dirty="0"/>
                        <a:t>.1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-2.9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 11.6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5.7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22.8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16.5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19.0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11.7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-0.4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29</a:t>
                      </a:r>
                      <a:r>
                        <a:rPr lang="en-US" sz="1800" b="1" dirty="0"/>
                        <a:t>.8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23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.6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14.5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10.5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966"/>
            <a:ext cx="550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</a:t>
            </a:r>
            <a:r>
              <a:rPr lang="en-US" sz="1600" b="0" i="0" u="none" strike="noStrike" cap="non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November 19</a:t>
            </a:r>
            <a:r>
              <a:rPr lang="en-US" sz="1600" baseline="30000">
                <a:solidFill>
                  <a:srgbClr val="146194"/>
                </a:solidFill>
              </a:rPr>
              <a:t>th</a:t>
            </a:r>
            <a:r>
              <a:rPr lang="en-US" sz="1600" b="0" i="0" u="none" strike="noStrike" cap="non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214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Arial</vt:lpstr>
      <vt:lpstr>Noto Sans Symbols</vt:lpstr>
      <vt:lpstr>Arial Narrow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6</cp:revision>
  <dcterms:created xsi:type="dcterms:W3CDTF">2019-02-26T19:21:25Z</dcterms:created>
  <dcterms:modified xsi:type="dcterms:W3CDTF">2024-11-19T20:02:08Z</dcterms:modified>
</cp:coreProperties>
</file>