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499234"/>
              </p:ext>
            </p:extLst>
          </p:nvPr>
        </p:nvGraphicFramePr>
        <p:xfrm>
          <a:off x="18303" y="1102636"/>
          <a:ext cx="12155392" cy="520712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66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560">
                  <a:extLst>
                    <a:ext uri="{9D8B030D-6E8A-4147-A177-3AD203B41FA5}">
                      <a16:colId xmlns:a16="http://schemas.microsoft.com/office/drawing/2014/main" val="2715999077"/>
                    </a:ext>
                  </a:extLst>
                </a:gridCol>
                <a:gridCol w="1372494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481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33422">
                  <a:extLst>
                    <a:ext uri="{9D8B030D-6E8A-4147-A177-3AD203B41FA5}">
                      <a16:colId xmlns:a16="http://schemas.microsoft.com/office/drawing/2014/main" val="2118034671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6am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Lowest for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Record Low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(year)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8.5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F0"/>
                          </a:solidFill>
                        </a:rPr>
                        <a:t>4.5</a:t>
                      </a:r>
                      <a:r>
                        <a:rPr lang="en-US" sz="1600" b="1" dirty="0"/>
                        <a:t>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4.5 ft</a:t>
                      </a:r>
                    </a:p>
                    <a:p>
                      <a:pPr algn="ctr"/>
                      <a:r>
                        <a:rPr lang="en-US" sz="1200" b="1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-8.4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B0F0"/>
                          </a:solidFill>
                        </a:rPr>
                        <a:t>-12.0 </a:t>
                      </a:r>
                      <a:r>
                        <a:rPr lang="en-US" sz="1600" b="1" dirty="0"/>
                        <a:t>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-12.0 ft</a:t>
                      </a:r>
                    </a:p>
                    <a:p>
                      <a:pPr algn="ctr"/>
                      <a:r>
                        <a:rPr lang="en-US" sz="1200" b="1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-0.4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-4.5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-5.1 ft</a:t>
                      </a:r>
                    </a:p>
                    <a:p>
                      <a:pPr algn="ctr"/>
                      <a:r>
                        <a:rPr lang="en-US" sz="1200" b="1" dirty="0"/>
                        <a:t>1936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9.2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  <a:p>
                      <a:pPr algn="ctr"/>
                      <a:r>
                        <a:rPr lang="en-US" sz="1200" b="1" dirty="0"/>
                        <a:t>1940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2.6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-1.5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-7.0 ft</a:t>
                      </a:r>
                    </a:p>
                    <a:p>
                      <a:pPr algn="ctr"/>
                      <a:r>
                        <a:rPr lang="en-US" sz="1200" b="1" dirty="0"/>
                        <a:t>1940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15.6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12.0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2.9 ft</a:t>
                      </a:r>
                    </a:p>
                    <a:p>
                      <a:pPr algn="ctr"/>
                      <a:r>
                        <a:rPr lang="en-US" sz="1200" b="1" dirty="0"/>
                        <a:t>1895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6.2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-0.1 ft</a:t>
                      </a:r>
                    </a:p>
                    <a:p>
                      <a:pPr algn="ctr"/>
                      <a:r>
                        <a:rPr lang="en-US" sz="1200" b="1" dirty="0"/>
                        <a:t>1894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ember 27</a:t>
            </a:r>
            <a:r>
              <a:rPr lang="en-US" sz="1600" cap="none" baseline="30000" dirty="0" err="1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88065" y="6360897"/>
            <a:ext cx="7951799" cy="523220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lang="en-US" sz="1400" cap="none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Blue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preliminary records and 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forecast.  </a:t>
            </a: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29196</TotalTime>
  <Words>225</Words>
  <Application>Microsoft Office PowerPoint</Application>
  <PresentationFormat>Widescreen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684</cp:revision>
  <cp:lastPrinted>2022-11-15T17:29:22Z</cp:lastPrinted>
  <dcterms:created xsi:type="dcterms:W3CDTF">2019-02-26T19:21:25Z</dcterms:created>
  <dcterms:modified xsi:type="dcterms:W3CDTF">2023-12-27T19:01:27Z</dcterms:modified>
</cp:coreProperties>
</file>