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02853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8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4.6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13.5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19.3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7.2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6.0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Decem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9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itle 21">
            <a:extLst>
              <a:ext uri="{FF2B5EF4-FFF2-40B4-BE49-F238E27FC236}">
                <a16:creationId xmlns:a16="http://schemas.microsoft.com/office/drawing/2014/main" id="{83274814-EAB4-4BD8-9F18-7AAB514504D2}"/>
              </a:ext>
            </a:extLst>
          </p:cNvPr>
          <p:cNvSpPr txBox="1">
            <a:spLocks/>
          </p:cNvSpPr>
          <p:nvPr/>
        </p:nvSpPr>
        <p:spPr>
          <a:xfrm>
            <a:off x="382298" y="6364024"/>
            <a:ext cx="2422223" cy="40011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 that have preliminarily broken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modern day low water records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7" name="Title 21">
            <a:extLst>
              <a:ext uri="{FF2B5EF4-FFF2-40B4-BE49-F238E27FC236}">
                <a16:creationId xmlns:a16="http://schemas.microsoft.com/office/drawing/2014/main" id="{C81859C3-D918-4310-81B1-A05FC6F99A19}"/>
              </a:ext>
            </a:extLst>
          </p:cNvPr>
          <p:cNvSpPr txBox="1">
            <a:spLocks/>
          </p:cNvSpPr>
          <p:nvPr/>
        </p:nvSpPr>
        <p:spPr>
          <a:xfrm>
            <a:off x="194176" y="6364024"/>
            <a:ext cx="294375" cy="5232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15969</TotalTime>
  <Words>197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562</cp:revision>
  <cp:lastPrinted>2022-11-15T17:29:22Z</cp:lastPrinted>
  <dcterms:created xsi:type="dcterms:W3CDTF">2019-02-26T19:21:25Z</dcterms:created>
  <dcterms:modified xsi:type="dcterms:W3CDTF">2022-12-09T16:30:43Z</dcterms:modified>
</cp:coreProperties>
</file>