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513446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7.5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-8.6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4.2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-1.1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14.0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8.5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15.2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9.1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cap="none" baseline="3000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18759</TotalTime>
  <Words>183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584</cp:revision>
  <cp:lastPrinted>2022-11-15T17:29:22Z</cp:lastPrinted>
  <dcterms:created xsi:type="dcterms:W3CDTF">2019-02-26T19:21:25Z</dcterms:created>
  <dcterms:modified xsi:type="dcterms:W3CDTF">2023-08-02T17:18:25Z</dcterms:modified>
</cp:coreProperties>
</file>